
<file path=[Content_Types].xml><?xml version="1.0" encoding="utf-8"?>
<Types xmlns="http://schemas.openxmlformats.org/package/2006/content-types">
  <Default Extension="1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81813" cy="100028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6" autoAdjust="0"/>
    <p:restoredTop sz="87293" autoAdjust="0"/>
  </p:normalViewPr>
  <p:slideViewPr>
    <p:cSldViewPr snapToGrid="0">
      <p:cViewPr>
        <p:scale>
          <a:sx n="100" d="100"/>
          <a:sy n="100" d="100"/>
        </p:scale>
        <p:origin x="-1530" y="-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e Walsh" userId="0de9998e-7216-45b5-84eb-4609d2e7857c" providerId="ADAL" clId="{6453021E-ED7E-4E2A-AB7F-D88E8817E450}"/>
    <pc:docChg chg="custSel modSld">
      <pc:chgData name="Kate Walsh" userId="0de9998e-7216-45b5-84eb-4609d2e7857c" providerId="ADAL" clId="{6453021E-ED7E-4E2A-AB7F-D88E8817E450}" dt="2024-12-17T16:50:12.184" v="64" actId="20577"/>
      <pc:docMkLst>
        <pc:docMk/>
      </pc:docMkLst>
      <pc:sldChg chg="modSp mod">
        <pc:chgData name="Kate Walsh" userId="0de9998e-7216-45b5-84eb-4609d2e7857c" providerId="ADAL" clId="{6453021E-ED7E-4E2A-AB7F-D88E8817E450}" dt="2024-12-17T16:50:12.184" v="64" actId="20577"/>
        <pc:sldMkLst>
          <pc:docMk/>
          <pc:sldMk cId="3694895671" sldId="257"/>
        </pc:sldMkLst>
        <pc:spChg chg="mod">
          <ac:chgData name="Kate Walsh" userId="0de9998e-7216-45b5-84eb-4609d2e7857c" providerId="ADAL" clId="{6453021E-ED7E-4E2A-AB7F-D88E8817E450}" dt="2024-12-17T16:50:12.184" v="64" actId="20577"/>
          <ac:spMkLst>
            <pc:docMk/>
            <pc:sldMk cId="3694895671" sldId="257"/>
            <ac:spMk id="12" creationId="{48DA56C2-9D51-4DEF-A1E8-601AC54374A1}"/>
          </ac:spMkLst>
        </pc:spChg>
        <pc:spChg chg="mod">
          <ac:chgData name="Kate Walsh" userId="0de9998e-7216-45b5-84eb-4609d2e7857c" providerId="ADAL" clId="{6453021E-ED7E-4E2A-AB7F-D88E8817E450}" dt="2024-12-17T16:49:27.412" v="33" actId="20577"/>
          <ac:spMkLst>
            <pc:docMk/>
            <pc:sldMk cId="3694895671" sldId="257"/>
            <ac:spMk id="14" creationId="{A83BEB00-4FAB-42D8-86BB-F021BCCEEBA6}"/>
          </ac:spMkLst>
        </pc:spChg>
        <pc:spChg chg="mod">
          <ac:chgData name="Kate Walsh" userId="0de9998e-7216-45b5-84eb-4609d2e7857c" providerId="ADAL" clId="{6453021E-ED7E-4E2A-AB7F-D88E8817E450}" dt="2024-12-17T16:48:41.246" v="0" actId="1076"/>
          <ac:spMkLst>
            <pc:docMk/>
            <pc:sldMk cId="3694895671" sldId="257"/>
            <ac:spMk id="16" creationId="{2A01F931-18DD-4D22-8484-7F987139EB1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3BAA1-6C56-4DD2-BC26-6569FB35A7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5CBECA-0B4D-4309-86D3-33E8BE80CA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EDA4B6-38A8-487C-8585-1737B77D0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A18C1-28AF-47CF-97F8-F791A266C949}" type="datetimeFigureOut">
              <a:rPr lang="en-GB" smtClean="0"/>
              <a:t>17/12/2024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3D6A3C-C0F7-489A-BFA4-7AB1F0B846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CB932D-800C-4AC8-B52F-6D0D5FB93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B8CB6-CC24-482F-80B9-ABD8447BB3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5880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E38C69-5267-403F-A036-45E63DCBE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32A14A-E37E-4E75-A9E1-4DB26B7186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2C80EE-9565-4945-9EB3-F832A8ACD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A18C1-28AF-47CF-97F8-F791A266C949}" type="datetimeFigureOut">
              <a:rPr lang="en-GB" smtClean="0"/>
              <a:t>17/12/2024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751CF0-9E58-4050-98B7-B8E494F97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DEB8BC-0F90-4BDA-8B25-BB4730338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B8CB6-CC24-482F-80B9-ABD8447BB3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131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C0B407A-BC50-4C41-BA0B-D0CC9DF645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69F2E4-3CDB-4252-9AC2-3B7A4BA848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C4AA39-9AF7-4700-848E-E8729CD8D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A18C1-28AF-47CF-97F8-F791A266C949}" type="datetimeFigureOut">
              <a:rPr lang="en-GB" smtClean="0"/>
              <a:t>17/12/2024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28F86F-D7F9-45CF-BAB9-2BBFDF133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1D3DBE-5D04-460A-A20C-E59A5757B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B8CB6-CC24-482F-80B9-ABD8447BB3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7093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3E982F-C4BB-43B9-BB00-42521CED2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EFA839-A0F4-413B-A2F0-2E0297859C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C10098-AFED-4F88-A38E-2B2F085A7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A18C1-28AF-47CF-97F8-F791A266C949}" type="datetimeFigureOut">
              <a:rPr lang="en-GB" smtClean="0"/>
              <a:t>17/12/2024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DBF1A1-F96B-4F50-885A-B9B977E03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02FD43-BA72-497D-8AE4-AEFBC1BED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B8CB6-CC24-482F-80B9-ABD8447BB3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6140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E3ACD-1FC8-4BD3-BA9A-FB3ABDDE6F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D31D0C-6EE4-4398-B831-F487250D71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27C298-6FD8-435C-B3A5-6AE44D9FC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A18C1-28AF-47CF-97F8-F791A266C949}" type="datetimeFigureOut">
              <a:rPr lang="en-GB" smtClean="0"/>
              <a:t>17/12/2024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D58891-8278-4152-91FD-D046292E3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43B3F2-5184-447C-B1C6-038F0C090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B8CB6-CC24-482F-80B9-ABD8447BB3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8718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F7A91-F7FF-43CD-8370-B58E25C66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43C61A-AF0F-4F11-8156-574EE36451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6D9A90-EACD-483C-A134-0E0BF32AC6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3A34CC-9220-4F46-AE2C-6658007D3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A18C1-28AF-47CF-97F8-F791A266C949}" type="datetimeFigureOut">
              <a:rPr lang="en-GB" smtClean="0"/>
              <a:t>17/12/2024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A5FAD2-1D7A-400C-9570-4A4129E95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452129-4523-443A-B163-228C3B11E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B8CB6-CC24-482F-80B9-ABD8447BB3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6124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C8DAB-A8B1-425F-A5DC-4B87E1A6B4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5D7067-F89F-491C-8042-9ECF0E045C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80C718-EEBE-4563-8A3B-89CA6960E4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5ADA873-038E-49F4-814A-F0370186CC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E01FB0-E5AD-4C51-BF52-1BED2F72D2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5B3A29-E191-46C1-9B81-24326AD91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A18C1-28AF-47CF-97F8-F791A266C949}" type="datetimeFigureOut">
              <a:rPr lang="en-GB" smtClean="0"/>
              <a:t>17/12/2024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B4F8FC-888E-408D-804C-C373517F6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055E9FF-7ADF-4AF3-A4BA-62D88A4A0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B8CB6-CC24-482F-80B9-ABD8447BB3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2068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7CF4C-407D-4F6A-9E47-125357CF5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B6EB47-2B0F-4216-98A7-267FA7F5B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A18C1-28AF-47CF-97F8-F791A266C949}" type="datetimeFigureOut">
              <a:rPr lang="en-GB" smtClean="0"/>
              <a:t>17/12/2024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7CC9F2-B58F-4774-8220-8FE1BD62E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74E8EE-1A62-4339-B144-D96F04638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B8CB6-CC24-482F-80B9-ABD8447BB3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0560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498C907-3FED-4599-B85F-AF2DF4E4E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A18C1-28AF-47CF-97F8-F791A266C949}" type="datetimeFigureOut">
              <a:rPr lang="en-GB" smtClean="0"/>
              <a:t>17/12/2024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7D0CFF7-A0E2-4052-A9BB-4D30A911E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4148D0-21E5-47CE-AF2D-CB4B3747B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B8CB6-CC24-482F-80B9-ABD8447BB3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9921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96181-782C-417A-9873-E33040DA8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98725B-E3E1-438F-9793-124898AAFA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0FE05B-26E1-4D78-B025-DF34102C88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79F712-ABB3-4634-B77F-6009C5DC8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A18C1-28AF-47CF-97F8-F791A266C949}" type="datetimeFigureOut">
              <a:rPr lang="en-GB" smtClean="0"/>
              <a:t>17/12/2024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89A4A4-1346-4AD5-A50D-0BBE0ACC0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F9BF5F-B755-48F4-B8F0-81102DB36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B8CB6-CC24-482F-80B9-ABD8447BB3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0490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72AAAE-CA37-482C-A31D-E2E7F728A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08748D-B0F9-4F58-8340-B00FBE4AB8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AA0ED5-25E6-4CFD-86EC-ABD1DD1420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64CC97-B6FA-4A59-A0E8-5001E9DD9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A18C1-28AF-47CF-97F8-F791A266C949}" type="datetimeFigureOut">
              <a:rPr lang="en-GB" smtClean="0"/>
              <a:t>17/12/2024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38DD2C-E0FB-46B2-AFB4-A354F3CDD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653E31-9A13-40A8-A07B-BA944F2B2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B8CB6-CC24-482F-80B9-ABD8447BB3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3278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0D80D3-2E74-4342-9CD1-227E2E634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939115-216D-4558-97E6-DBCD685D09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83EBBC-98CC-4CAC-B742-322B39942A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9A18C1-28AF-47CF-97F8-F791A266C949}" type="datetimeFigureOut">
              <a:rPr lang="en-GB" smtClean="0"/>
              <a:t>17/12/2024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AF7B09-C7AE-4110-B9BF-42A6F7EF13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8F06F7-B090-4C04-8384-00C7CD64D3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2B8CB6-CC24-482F-80B9-ABD8447BB3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3137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ublicdomainpictures.net/view-image.php?image=333503&amp;picture=french-flag-eiffel-tower" TargetMode="External"/><Relationship Id="rId7" Type="http://schemas.openxmlformats.org/officeDocument/2006/relationships/hyperlink" Target="https://www.rawpixel.com/search/milk%20vintage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1"/><Relationship Id="rId5" Type="http://schemas.openxmlformats.org/officeDocument/2006/relationships/hyperlink" Target="https://freesvg.org/croissant-1588593305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499961B-24C6-4E63-957B-0FBA09C73872}"/>
              </a:ext>
            </a:extLst>
          </p:cNvPr>
          <p:cNvSpPr txBox="1"/>
          <p:nvPr/>
        </p:nvSpPr>
        <p:spPr>
          <a:xfrm>
            <a:off x="5683771" y="166395"/>
            <a:ext cx="1073868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French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A562E53-FF2D-4D2F-99CB-A955E7BF608A}"/>
              </a:ext>
            </a:extLst>
          </p:cNvPr>
          <p:cNvSpPr txBox="1"/>
          <p:nvPr/>
        </p:nvSpPr>
        <p:spPr>
          <a:xfrm>
            <a:off x="4195156" y="5391688"/>
            <a:ext cx="3801687" cy="120032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anose="030F0702030302020204" pitchFamily="66" charset="0"/>
              </a:rPr>
              <a:t>Monitoring and Assessment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Comic Sans MS" panose="030F0702030302020204" pitchFamily="66" charset="0"/>
              </a:rPr>
              <a:t>Use of questioning in lessons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Comic Sans MS" panose="030F0702030302020204" pitchFamily="66" charset="0"/>
              </a:rPr>
              <a:t>End of unit informal assessments in form of ‘Puzzle It Out’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Comic Sans MS" panose="030F0702030302020204" pitchFamily="66" charset="0"/>
              </a:rPr>
              <a:t>Pupil Assessment Record Clouds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Comic Sans MS" panose="030F0702030302020204" pitchFamily="66" charset="0"/>
              </a:rPr>
              <a:t>HT and Governor monitoring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B17EA5F-3F24-4223-B6EF-21136EA8578A}"/>
              </a:ext>
            </a:extLst>
          </p:cNvPr>
          <p:cNvSpPr txBox="1"/>
          <p:nvPr/>
        </p:nvSpPr>
        <p:spPr>
          <a:xfrm>
            <a:off x="8326582" y="2940576"/>
            <a:ext cx="3429461" cy="193899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anose="030F0702030302020204" pitchFamily="66" charset="0"/>
              </a:rPr>
              <a:t>Next Steps: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Comic Sans MS" panose="030F0702030302020204" pitchFamily="66" charset="0"/>
              </a:rPr>
              <a:t>Adapt current SOW assessments to further differentiate between mixed </a:t>
            </a:r>
            <a:r>
              <a:rPr lang="en-GB" sz="1200">
                <a:latin typeface="Comic Sans MS" panose="030F0702030302020204" pitchFamily="66" charset="0"/>
              </a:rPr>
              <a:t>year groups</a:t>
            </a:r>
            <a:endParaRPr lang="en-GB" sz="12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Comic Sans MS" panose="030F0702030302020204" pitchFamily="66" charset="0"/>
              </a:rPr>
              <a:t>Encourage independent use of self-assessment record clouds, developing pupils’ awareness of own their achievement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Comic Sans MS" panose="030F0702030302020204" pitchFamily="66" charset="0"/>
              </a:rPr>
              <a:t>More use of native speaker clips both within SOW and wider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8DA56C2-9D51-4DEF-A1E8-601AC54374A1}"/>
              </a:ext>
            </a:extLst>
          </p:cNvPr>
          <p:cNvSpPr txBox="1"/>
          <p:nvPr/>
        </p:nvSpPr>
        <p:spPr>
          <a:xfrm>
            <a:off x="8326582" y="168041"/>
            <a:ext cx="3671455" cy="249299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anose="030F0702030302020204" pitchFamily="66" charset="0"/>
              </a:rPr>
              <a:t>SEND: 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Provide vocabulary lists (Knowledge </a:t>
            </a:r>
            <a:r>
              <a:rPr lang="en-GB" sz="1200" dirty="0" err="1">
                <a:latin typeface="Comic Sans MS" panose="030F0702030302020204" pitchFamily="66" charset="0"/>
              </a:rPr>
              <a:t>Organsiers</a:t>
            </a:r>
            <a:r>
              <a:rPr lang="en-GB" sz="1200" dirty="0">
                <a:latin typeface="Comic Sans MS" panose="030F0702030302020204" pitchFamily="66" charset="0"/>
              </a:rPr>
              <a:t>) and lots of visual clues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Differentiated activities and opportunities for all levels to take part and enjoy success</a:t>
            </a:r>
          </a:p>
          <a:p>
            <a:endParaRPr lang="en-GB" sz="1200" dirty="0">
              <a:latin typeface="Comic Sans MS" panose="030F0702030302020204" pitchFamily="66" charset="0"/>
            </a:endParaRPr>
          </a:p>
          <a:p>
            <a:endParaRPr lang="en-GB" sz="1200" dirty="0">
              <a:latin typeface="Comic Sans MS" panose="030F0702030302020204" pitchFamily="66" charset="0"/>
            </a:endParaRPr>
          </a:p>
          <a:p>
            <a:r>
              <a:rPr lang="en-GB" sz="1200" dirty="0">
                <a:latin typeface="Comic Sans MS" panose="030F0702030302020204" pitchFamily="66" charset="0"/>
              </a:rPr>
              <a:t>Cross curricular links: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ICT – research and creativity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Maths - counting </a:t>
            </a:r>
          </a:p>
          <a:p>
            <a:r>
              <a:rPr lang="en-GB" sz="1200">
                <a:latin typeface="Comic Sans MS" panose="030F0702030302020204" pitchFamily="66" charset="0"/>
              </a:rPr>
              <a:t>Art - </a:t>
            </a:r>
            <a:r>
              <a:rPr lang="en-GB" sz="1200" dirty="0">
                <a:latin typeface="Comic Sans MS" panose="030F0702030302020204" pitchFamily="66" charset="0"/>
              </a:rPr>
              <a:t>creative opportunities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Music in form of authentic French songs and rhymes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83BEB00-4FAB-42D8-86BB-F021BCCEEBA6}"/>
              </a:ext>
            </a:extLst>
          </p:cNvPr>
          <p:cNvSpPr txBox="1"/>
          <p:nvPr/>
        </p:nvSpPr>
        <p:spPr>
          <a:xfrm>
            <a:off x="4475271" y="2036977"/>
            <a:ext cx="3721329" cy="175432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anose="030F0702030302020204" pitchFamily="66" charset="0"/>
              </a:rPr>
              <a:t>Planning: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Content is taught through a topic approach on a four-year cycle following Stage 1 – 4 of PLN SoW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Core language is repeated throughout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Nouns, adjectives, verbs and phonics are explored and built upon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Use of questions and answers are developed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Reading comprehension and extending writing practice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44C8434-47C4-4BA3-8CAA-3AEDDB9FE7AE}"/>
              </a:ext>
            </a:extLst>
          </p:cNvPr>
          <p:cNvSpPr txBox="1"/>
          <p:nvPr/>
        </p:nvSpPr>
        <p:spPr>
          <a:xfrm>
            <a:off x="4475270" y="846719"/>
            <a:ext cx="3721330" cy="101566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anose="030F0702030302020204" pitchFamily="66" charset="0"/>
              </a:rPr>
              <a:t>Why French?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Comic Sans MS" panose="030F0702030302020204" pitchFamily="66" charset="0"/>
              </a:rPr>
              <a:t>Specialist French teacher covering majority of feeder schools in area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Comic Sans MS" panose="030F0702030302020204" pitchFamily="66" charset="0"/>
              </a:rPr>
              <a:t>preparation for further studies at KS3.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200" dirty="0">
              <a:latin typeface="Comic Sans MS" panose="030F0702030302020204" pitchFamily="66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6236C68-A280-48A3-A247-E1DB5F5044E5}"/>
              </a:ext>
            </a:extLst>
          </p:cNvPr>
          <p:cNvSpPr txBox="1"/>
          <p:nvPr/>
        </p:nvSpPr>
        <p:spPr>
          <a:xfrm>
            <a:off x="107824" y="134491"/>
            <a:ext cx="4237465" cy="212365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anose="030F0702030302020204" pitchFamily="66" charset="0"/>
              </a:rPr>
              <a:t>Intent: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Comic Sans MS" panose="030F0702030302020204" pitchFamily="66" charset="0"/>
              </a:rPr>
              <a:t>foster pupils’ curiosity and deepen their understanding of the world and different cultures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Comic Sans MS" panose="030F0702030302020204" pitchFamily="66" charset="0"/>
              </a:rPr>
              <a:t>enable pupils to express their ideas and thoughts in another language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develop their linguistic skills through all 4 skill areas, including translation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Comic Sans MS" panose="030F0702030302020204" pitchFamily="66" charset="0"/>
              </a:rPr>
              <a:t>provide the foundation for further language learning, equipping pupils with the confidence </a:t>
            </a:r>
            <a:r>
              <a:rPr lang="en-GB" sz="1200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to attempt language structure manipulation.</a:t>
            </a:r>
            <a:endParaRPr lang="en-GB" sz="1200" dirty="0">
              <a:latin typeface="Comic Sans MS" panose="030F0702030302020204" pitchFamily="66" charset="0"/>
            </a:endParaRPr>
          </a:p>
          <a:p>
            <a:endParaRPr lang="en-GB" sz="1200" dirty="0">
              <a:latin typeface="Comic Sans MS" panose="030F0702030302020204" pitchFamily="66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A01F931-18DD-4D22-8484-7F987139EB1E}"/>
              </a:ext>
            </a:extLst>
          </p:cNvPr>
          <p:cNvSpPr txBox="1"/>
          <p:nvPr/>
        </p:nvSpPr>
        <p:spPr>
          <a:xfrm>
            <a:off x="193963" y="2406309"/>
            <a:ext cx="3904211" cy="156966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anose="030F0702030302020204" pitchFamily="66" charset="0"/>
              </a:rPr>
              <a:t>Implementation: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Comic Sans MS" panose="030F0702030302020204" pitchFamily="66" charset="0"/>
              </a:rPr>
              <a:t>1 French lesson per week in UKS2 (1 hour)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Comic Sans MS" panose="030F0702030302020204" pitchFamily="66" charset="0"/>
              </a:rPr>
              <a:t>Lessons focus on 4 key learning aspects : speaking, listening, reading and writing and follow the Primary Languages Network SoW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A range of teaching methods,</a:t>
            </a:r>
            <a:r>
              <a:rPr lang="en-GB" sz="1200" dirty="0">
                <a:solidFill>
                  <a:srgbClr val="000000"/>
                </a:solidFill>
                <a:latin typeface="Comic Sans MS" panose="030F0702030302020204" pitchFamily="66" charset="0"/>
              </a:rPr>
              <a:t> including </a:t>
            </a:r>
            <a:r>
              <a:rPr lang="en-GB" sz="1200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links to authentic literature, songs, games, culture points of reference and appropriate websites.</a:t>
            </a:r>
            <a:endParaRPr lang="en-GB" sz="1200" dirty="0">
              <a:latin typeface="Comic Sans MS" panose="030F0702030302020204" pitchFamily="66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34EC383-19D2-428A-8009-EB56872C7EA3}"/>
              </a:ext>
            </a:extLst>
          </p:cNvPr>
          <p:cNvSpPr/>
          <p:nvPr/>
        </p:nvSpPr>
        <p:spPr>
          <a:xfrm>
            <a:off x="435957" y="4355830"/>
            <a:ext cx="3498961" cy="1938992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200" dirty="0">
                <a:latin typeface="Comic Sans MS" panose="030F0702030302020204" pitchFamily="66" charset="0"/>
              </a:rPr>
              <a:t>Impact: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Children have a positive attitude towards Language lessons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Children speak with increasing confidence, fluency and spontaneity</a:t>
            </a:r>
          </a:p>
          <a:p>
            <a:r>
              <a:rPr lang="en-GB" sz="1200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Progress and attainment assessed informally at the end of each topic</a:t>
            </a:r>
            <a:endParaRPr lang="en-GB" sz="1200" dirty="0">
              <a:latin typeface="Comic Sans MS" panose="030F0702030302020204" pitchFamily="66" charset="0"/>
            </a:endParaRPr>
          </a:p>
          <a:p>
            <a:r>
              <a:rPr lang="en-GB" sz="1200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Pupils are also able to track and assess their own achievement through their ‘Assessment Record Clouds’ held in their French folders.</a:t>
            </a:r>
            <a:endParaRPr lang="en-GB" sz="1200" dirty="0">
              <a:latin typeface="Comic Sans MS" panose="030F0702030302020204" pitchFamily="66" charset="0"/>
            </a:endParaRPr>
          </a:p>
        </p:txBody>
      </p:sp>
      <p:pic>
        <p:nvPicPr>
          <p:cNvPr id="9" name="Picture 8" descr="A picture containing shape&#10;&#10;Description automatically generated">
            <a:extLst>
              <a:ext uri="{FF2B5EF4-FFF2-40B4-BE49-F238E27FC236}">
                <a16:creationId xmlns:a16="http://schemas.microsoft.com/office/drawing/2014/main" id="{E2DE5CD0-27F8-69B4-8513-A0BE3C58D1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9541994" y="4968854"/>
            <a:ext cx="1240630" cy="1721105"/>
          </a:xfrm>
          <a:prstGeom prst="rect">
            <a:avLst/>
          </a:prstGeom>
        </p:spPr>
      </p:pic>
      <p:pic>
        <p:nvPicPr>
          <p:cNvPr id="15" name="Picture 14" descr="Logo&#10;&#10;Description automatically generated">
            <a:extLst>
              <a:ext uri="{FF2B5EF4-FFF2-40B4-BE49-F238E27FC236}">
                <a16:creationId xmlns:a16="http://schemas.microsoft.com/office/drawing/2014/main" id="{9B0F4681-B306-7BC7-A6B7-046FB64B0F3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4365556" y="3975970"/>
            <a:ext cx="1421928" cy="1421928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5E4ACA7E-37B7-CA20-817F-333FFEF543E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7"/>
              </a:ext>
            </a:extLst>
          </a:blip>
          <a:stretch>
            <a:fillRect/>
          </a:stretch>
        </p:blipFill>
        <p:spPr>
          <a:xfrm>
            <a:off x="6218121" y="4046579"/>
            <a:ext cx="1778721" cy="1185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4895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E360645CD835E49AE99E8EDA3D866B4" ma:contentTypeVersion="0" ma:contentTypeDescription="Create a new document." ma:contentTypeScope="" ma:versionID="07d36eda05786992e9da331ae266896b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4f15b030d40ffca33e4aeb8eb001f5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B28BA7B-5F62-4232-AB80-0B9C22FCB59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B12800E4-3CBF-4903-8931-0AD90346B87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7EC60E3-4FEC-49B5-8EBE-8658A53CDAB6}">
  <ds:schemaRefs>
    <ds:schemaRef ds:uri="http://purl.org/dc/dcmitype/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475</TotalTime>
  <Words>365</Words>
  <Application>Microsoft Office PowerPoint</Application>
  <PresentationFormat>Widescreen</PresentationFormat>
  <Paragraphs>43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Cate Floyd</dc:creator>
  <cp:lastModifiedBy>Kate Walsh</cp:lastModifiedBy>
  <cp:revision>13</cp:revision>
  <cp:lastPrinted>2022-05-23T15:08:03Z</cp:lastPrinted>
  <dcterms:created xsi:type="dcterms:W3CDTF">2021-04-23T13:05:36Z</dcterms:created>
  <dcterms:modified xsi:type="dcterms:W3CDTF">2024-12-17T16:50:17Z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0x010100EE360645CD835E49AE99E8EDA3D866B4</vt:lpwstr>
  </property>
</Properties>
</file>