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8" r:id="rId3"/>
    <p:sldId id="269" r:id="rId4"/>
    <p:sldId id="267" r:id="rId5"/>
    <p:sldId id="270" r:id="rId6"/>
    <p:sldId id="266" r:id="rId7"/>
    <p:sldId id="271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00069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5078" autoAdjust="0"/>
    <p:restoredTop sz="94660"/>
  </p:normalViewPr>
  <p:slideViewPr>
    <p:cSldViewPr snapToGrid="0">
      <p:cViewPr varScale="1">
        <p:scale>
          <a:sx n="85" d="100"/>
          <a:sy n="85" d="100"/>
        </p:scale>
        <p:origin x="68" y="4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24CAD1-4B32-C951-4D5A-17854A1AE9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F5ABB29-B4F6-A33F-34BF-35CEF0DDAF0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AAAA0D-3AE5-E264-B2B0-D43C6CF147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A660C-09FB-4030-8F86-04251B466FCB}" type="datetimeFigureOut">
              <a:rPr lang="en-GB" smtClean="0"/>
              <a:t>14/11/2023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B2E6A39-44A4-5ED1-84D1-6E8AC30662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A30742-11E5-B99C-B62A-1D69390B61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C7507-5F9F-4365-9E25-0D5A9E4419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33715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831E5B-E50E-02DB-9AE6-1E0EA03385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7F813E-ED5C-07F4-2FFB-758095B37F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96F34D-3974-8579-3F61-B489D03766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A660C-09FB-4030-8F86-04251B466FCB}" type="datetimeFigureOut">
              <a:rPr lang="en-GB" smtClean="0"/>
              <a:t>14/11/2023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954121-7DF6-9168-0B11-610598CDF9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E66BBF-B120-8321-7AF2-17F3EF9DC4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C7507-5F9F-4365-9E25-0D5A9E4419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45058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4AB235-6E88-0B31-363D-21EC79F219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C73221-3B5F-1336-1486-A3ED4D9726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329DDA7-84AC-04CE-2901-5BEC4886B6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A660C-09FB-4030-8F86-04251B466FCB}" type="datetimeFigureOut">
              <a:rPr lang="en-GB" smtClean="0"/>
              <a:t>14/11/2023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269F63-E59B-ADB0-AAD5-E8D6907F63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328F8B-0A02-5868-8236-F6D0FCFE35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C7507-5F9F-4365-9E25-0D5A9E4419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77901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AF9F89-FB65-037E-F28A-D8AAD62A83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72787F-937B-EC4D-62C8-3E4F2BB827B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7B3591B-3C34-981A-46AB-8A8FC5BAD9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2370B44-80A8-4411-A955-983A6BE5A2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A660C-09FB-4030-8F86-04251B466FCB}" type="datetimeFigureOut">
              <a:rPr lang="en-GB" smtClean="0"/>
              <a:t>14/11/2023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5EE56E3-DD57-610D-CDDF-09A1CC292B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342364B-0774-E80D-8F63-92B3CEFF7D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C7507-5F9F-4365-9E25-0D5A9E4419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568740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D996A2-82FF-6A31-F401-07B13EEAC8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EA6856-8B0B-BBA2-9BF4-43338AC675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AB08182-636C-3086-BF91-655D6C678C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B6B6831-2C87-F956-4A56-13E89FB5DFE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8EAE748-868D-EFCC-65FC-8DE0C48D50B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F93C63A-E9B5-2518-9421-E6997880F1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A660C-09FB-4030-8F86-04251B466FCB}" type="datetimeFigureOut">
              <a:rPr lang="en-GB" smtClean="0"/>
              <a:t>14/11/2023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A600273-D227-6EF5-7752-896F76A58D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B2B351C-FA5A-4FE0-7737-E644C44DFD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C7507-5F9F-4365-9E25-0D5A9E4419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86920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122E94-2E84-57FD-08F3-3BC1F76AEE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A3F382B-5CA1-012A-D37E-0698F83989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A660C-09FB-4030-8F86-04251B466FCB}" type="datetimeFigureOut">
              <a:rPr lang="en-GB" smtClean="0"/>
              <a:t>14/11/2023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033D922-F214-15C5-3B10-2FDE5FEF7B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BE65B01-D36A-72F6-B89E-2373FC7344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C7507-5F9F-4365-9E25-0D5A9E4419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3774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12FD449-7C9A-808D-A790-8CD895984F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A660C-09FB-4030-8F86-04251B466FCB}" type="datetimeFigureOut">
              <a:rPr lang="en-GB" smtClean="0"/>
              <a:t>14/11/2023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67AA8B5-D7CD-FF9E-8F75-98E6E5D2DC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8B851D6-10AE-F2F3-9831-6943B9CEE7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C7507-5F9F-4365-9E25-0D5A9E4419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30060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133B64-0B11-4D6B-07EB-B204DD50E0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56070B-07E6-2841-66F0-00E265DA5A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B22AF2-BFFB-FABC-4FEE-D2CB61261F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6CEB5C1-F1BE-279B-0C97-229098308D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A660C-09FB-4030-8F86-04251B466FCB}" type="datetimeFigureOut">
              <a:rPr lang="en-GB" smtClean="0"/>
              <a:t>14/11/2023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613AD84-94D2-1D19-4E8B-20AC5A369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5B3B857-3715-0DC3-CC4C-B9FD3CBDC8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C7507-5F9F-4365-9E25-0D5A9E4419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058040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1D53C3-E0D2-D67E-8C2B-9652FA52AA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B7513D9-EA7E-7D06-1756-36E4D4F744B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DEBCF8-6704-EA4C-E67B-23D53FCB563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41279B3-C44D-BB63-989B-153195E3E2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A660C-09FB-4030-8F86-04251B466FCB}" type="datetimeFigureOut">
              <a:rPr lang="en-GB" smtClean="0"/>
              <a:t>14/11/2023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B754A7B-41ED-4DAA-F624-3BBB418B80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0F744DC-FBFA-A380-3E1A-6495730497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C7507-5F9F-4365-9E25-0D5A9E4419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33263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86E6A7-3E95-6D2D-24BF-666A3369F5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C138186-D4C4-FCEE-98B0-A365E8C870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E4B156-0A05-46E0-5510-359EE3D76A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A660C-09FB-4030-8F86-04251B466FCB}" type="datetimeFigureOut">
              <a:rPr lang="en-GB" smtClean="0"/>
              <a:t>14/11/2023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6878E7-A6D3-922D-249C-54D6A84298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ECEB4F-AE56-3801-820E-A9F0685000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C7507-5F9F-4365-9E25-0D5A9E4419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35989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7AC0A7B-2AF1-0EC7-0EED-52B7C0C3BBC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E3B7C2B-84DB-520F-AABA-01B50096617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327A95-995A-CB29-ECD4-E0C525DA9E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8A660C-09FB-4030-8F86-04251B466FCB}" type="datetimeFigureOut">
              <a:rPr lang="en-GB" smtClean="0"/>
              <a:t>14/11/2023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DBDA34-7170-9BF2-82CF-24913E600C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FE08C0-0643-23F6-A533-400457C9BC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BC7507-5F9F-4365-9E25-0D5A9E4419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723548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3331CBE-7454-AC0F-8ED9-424DE8C84A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4955FB-276F-7ABD-37EA-AAEF77D806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F03CE8-EF0C-2B5E-213C-8C47F1AC0AE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8A660C-09FB-4030-8F86-04251B466FCB}" type="datetimeFigureOut">
              <a:rPr lang="en-GB" smtClean="0"/>
              <a:t>14/11/2023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E99744-AFBA-558A-DD4B-A8DC1CC0665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149DB9-34F5-074E-C1EC-7B92D070EE3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BC7507-5F9F-4365-9E25-0D5A9E4419A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473354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  <a:alpha val="41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1">
            <a:extLst>
              <a:ext uri="{FF2B5EF4-FFF2-40B4-BE49-F238E27FC236}">
                <a16:creationId xmlns:a16="http://schemas.microsoft.com/office/drawing/2014/main" id="{680DAFAF-9A72-E190-5BFB-23A580BBEF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78811" y="354542"/>
            <a:ext cx="9634377" cy="948167"/>
          </a:xfrm>
        </p:spPr>
        <p:txBody>
          <a:bodyPr>
            <a:noAutofit/>
          </a:bodyPr>
          <a:lstStyle/>
          <a:p>
            <a:r>
              <a:rPr lang="en-GB" sz="4400" b="1" dirty="0">
                <a:latin typeface="Century" panose="02040604050505020304" pitchFamily="18" charset="0"/>
              </a:rPr>
              <a:t>BOOGIE WOOGIE NATIVITY</a:t>
            </a: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C2375303-F368-9028-5999-92D809FBBA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2610724"/>
            <a:ext cx="9144000" cy="441260"/>
          </a:xfrm>
        </p:spPr>
        <p:txBody>
          <a:bodyPr/>
          <a:lstStyle/>
          <a:p>
            <a:r>
              <a:rPr lang="en-GB" dirty="0">
                <a:latin typeface="Century" panose="02040604050505020304" pitchFamily="18" charset="0"/>
                <a:ea typeface="Cambria Math" panose="02040503050406030204" pitchFamily="18" charset="0"/>
              </a:rPr>
              <a:t>By NIKI DAVIES </a:t>
            </a:r>
          </a:p>
        </p:txBody>
      </p:sp>
      <p:pic>
        <p:nvPicPr>
          <p:cNvPr id="12" name="Picture 11" descr="Text, logo, company name&#10;&#10;Description automatically generated with medium confidence">
            <a:extLst>
              <a:ext uri="{FF2B5EF4-FFF2-40B4-BE49-F238E27FC236}">
                <a16:creationId xmlns:a16="http://schemas.microsoft.com/office/drawing/2014/main" id="{2298055A-202C-2E43-2901-41BBC955155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985" b="18687"/>
          <a:stretch/>
        </p:blipFill>
        <p:spPr>
          <a:xfrm>
            <a:off x="3840477" y="3672590"/>
            <a:ext cx="4511044" cy="2735706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7E85E1C1-1A34-A535-3529-2D78B0BD80B4}"/>
              </a:ext>
            </a:extLst>
          </p:cNvPr>
          <p:cNvSpPr txBox="1"/>
          <p:nvPr/>
        </p:nvSpPr>
        <p:spPr>
          <a:xfrm>
            <a:off x="667062" y="1448885"/>
            <a:ext cx="1088285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6000" dirty="0">
                <a:solidFill>
                  <a:srgbClr val="E00069"/>
                </a:solidFill>
                <a:latin typeface="Century" panose="02040604050505020304" pitchFamily="18" charset="0"/>
              </a:rPr>
              <a:t>BOOGIE WOOGIE ANGELS</a:t>
            </a:r>
          </a:p>
        </p:txBody>
      </p:sp>
    </p:spTree>
    <p:extLst>
      <p:ext uri="{BB962C8B-B14F-4D97-AF65-F5344CB8AC3E}">
        <p14:creationId xmlns:p14="http://schemas.microsoft.com/office/powerpoint/2010/main" val="37245441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  <a:alpha val="41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ext, logo, company name&#10;&#10;Description automatically generated with medium confidence">
            <a:extLst>
              <a:ext uri="{FF2B5EF4-FFF2-40B4-BE49-F238E27FC236}">
                <a16:creationId xmlns:a16="http://schemas.microsoft.com/office/drawing/2014/main" id="{64329A9C-A32C-4914-6FEC-7D7F87F7B4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36" y="0"/>
            <a:ext cx="1613336" cy="152095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5570AD6-2EDA-AEF0-0063-21F6CE807AD5}"/>
              </a:ext>
            </a:extLst>
          </p:cNvPr>
          <p:cNvSpPr txBox="1"/>
          <p:nvPr/>
        </p:nvSpPr>
        <p:spPr>
          <a:xfrm>
            <a:off x="603160" y="1945773"/>
            <a:ext cx="10985679" cy="29664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algn="ctr">
              <a:lnSpc>
                <a:spcPct val="150000"/>
              </a:lnSpc>
            </a:pPr>
            <a:r>
              <a:rPr lang="en-GB" sz="3200" b="0" dirty="0">
                <a:solidFill>
                  <a:srgbClr val="000000"/>
                </a:solidFill>
                <a:effectLst/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We’re boogie </a:t>
            </a:r>
            <a:r>
              <a:rPr lang="en-GB" sz="3200" b="0" dirty="0" err="1">
                <a:solidFill>
                  <a:srgbClr val="000000"/>
                </a:solidFill>
                <a:effectLst/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woogie</a:t>
            </a:r>
            <a:r>
              <a:rPr lang="en-GB" sz="3200" b="0" dirty="0">
                <a:solidFill>
                  <a:srgbClr val="000000"/>
                </a:solidFill>
                <a:effectLst/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angels here for the day,</a:t>
            </a:r>
            <a:endParaRPr lang="en-GB" sz="3200" b="1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ctr">
              <a:lnSpc>
                <a:spcPct val="150000"/>
              </a:lnSpc>
            </a:pPr>
            <a:r>
              <a:rPr lang="en-GB" sz="3200" b="0" dirty="0">
                <a:solidFill>
                  <a:srgbClr val="000000"/>
                </a:solidFill>
                <a:effectLst/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Boogie </a:t>
            </a:r>
            <a:r>
              <a:rPr lang="en-GB" sz="3200" b="0" dirty="0" err="1">
                <a:solidFill>
                  <a:srgbClr val="000000"/>
                </a:solidFill>
                <a:effectLst/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woogie</a:t>
            </a:r>
            <a:r>
              <a:rPr lang="en-GB" sz="3200" b="0" dirty="0">
                <a:solidFill>
                  <a:srgbClr val="000000"/>
                </a:solidFill>
                <a:effectLst/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angels, we’ve come a long way.</a:t>
            </a:r>
            <a:endParaRPr lang="en-GB" sz="3200" b="1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ctr">
              <a:lnSpc>
                <a:spcPct val="150000"/>
              </a:lnSpc>
            </a:pPr>
            <a:r>
              <a:rPr lang="en-GB" sz="3200" b="0" dirty="0">
                <a:solidFill>
                  <a:srgbClr val="000000"/>
                </a:solidFill>
                <a:effectLst/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All the way from heaven, over the stars,</a:t>
            </a:r>
            <a:endParaRPr lang="en-GB" sz="3200" b="1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ctr">
              <a:lnSpc>
                <a:spcPct val="150000"/>
              </a:lnSpc>
            </a:pPr>
            <a:r>
              <a:rPr lang="en-GB" sz="3200" b="0" dirty="0">
                <a:solidFill>
                  <a:srgbClr val="000000"/>
                </a:solidFill>
                <a:effectLst/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We’ve boogie </a:t>
            </a:r>
            <a:r>
              <a:rPr lang="en-GB" sz="3200" b="0" dirty="0" err="1">
                <a:solidFill>
                  <a:srgbClr val="000000"/>
                </a:solidFill>
                <a:effectLst/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woogied</a:t>
            </a:r>
            <a:r>
              <a:rPr lang="en-GB" sz="3200" b="0" dirty="0">
                <a:solidFill>
                  <a:srgbClr val="000000"/>
                </a:solidFill>
                <a:effectLst/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over Venus and Mars.</a:t>
            </a:r>
            <a:endParaRPr lang="en-GB" sz="3200" b="1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57338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  <a:alpha val="41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ext, logo, company name&#10;&#10;Description automatically generated with medium confidence">
            <a:extLst>
              <a:ext uri="{FF2B5EF4-FFF2-40B4-BE49-F238E27FC236}">
                <a16:creationId xmlns:a16="http://schemas.microsoft.com/office/drawing/2014/main" id="{64329A9C-A32C-4914-6FEC-7D7F87F7B4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36" y="0"/>
            <a:ext cx="1613336" cy="152095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5570AD6-2EDA-AEF0-0063-21F6CE807AD5}"/>
              </a:ext>
            </a:extLst>
          </p:cNvPr>
          <p:cNvSpPr txBox="1"/>
          <p:nvPr/>
        </p:nvSpPr>
        <p:spPr>
          <a:xfrm>
            <a:off x="603160" y="2692291"/>
            <a:ext cx="10985679" cy="14734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algn="ctr">
              <a:lnSpc>
                <a:spcPct val="150000"/>
              </a:lnSpc>
            </a:pPr>
            <a:r>
              <a:rPr lang="en-GB" sz="3200" b="0">
                <a:solidFill>
                  <a:srgbClr val="000000"/>
                </a:solidFill>
                <a:effectLst/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We’re boogie woogie angels, here for the day,</a:t>
            </a:r>
          </a:p>
          <a:p>
            <a:pPr marL="457200" algn="ctr">
              <a:lnSpc>
                <a:spcPct val="150000"/>
              </a:lnSpc>
            </a:pPr>
            <a:r>
              <a:rPr lang="en-GB" sz="3200" b="0">
                <a:solidFill>
                  <a:srgbClr val="000000"/>
                </a:solidFill>
                <a:effectLst/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We’d like to entertain, so what do you say?</a:t>
            </a:r>
            <a:endParaRPr lang="en-GB" sz="3200" b="0" dirty="0">
              <a:solidFill>
                <a:srgbClr val="000000"/>
              </a:solidFill>
              <a:effectLst/>
              <a:latin typeface="Century" panose="020406040505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20456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  <a:alpha val="41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ext, logo, company name&#10;&#10;Description automatically generated with medium confidence">
            <a:extLst>
              <a:ext uri="{FF2B5EF4-FFF2-40B4-BE49-F238E27FC236}">
                <a16:creationId xmlns:a16="http://schemas.microsoft.com/office/drawing/2014/main" id="{64329A9C-A32C-4914-6FEC-7D7F87F7B4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36" y="0"/>
            <a:ext cx="1613336" cy="152095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5570AD6-2EDA-AEF0-0063-21F6CE807AD5}"/>
              </a:ext>
            </a:extLst>
          </p:cNvPr>
          <p:cNvSpPr txBox="1"/>
          <p:nvPr/>
        </p:nvSpPr>
        <p:spPr>
          <a:xfrm>
            <a:off x="603159" y="1474676"/>
            <a:ext cx="10985679" cy="14734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endParaRPr lang="en-GB" sz="3200" dirty="0">
              <a:solidFill>
                <a:srgbClr val="000000"/>
              </a:solidFill>
              <a:effectLst/>
              <a:latin typeface="Century" panose="020406040505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50000"/>
              </a:lnSpc>
            </a:pPr>
            <a:endParaRPr lang="en-GB" sz="3200" dirty="0">
              <a:latin typeface="Century" panose="020406040505050203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D164CCA-C301-D22E-85D9-D89FF20C9230}"/>
              </a:ext>
            </a:extLst>
          </p:cNvPr>
          <p:cNvSpPr txBox="1"/>
          <p:nvPr/>
        </p:nvSpPr>
        <p:spPr>
          <a:xfrm>
            <a:off x="1153225" y="1945773"/>
            <a:ext cx="9885546" cy="29664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algn="ctr">
              <a:lnSpc>
                <a:spcPct val="150000"/>
              </a:lnSpc>
            </a:pPr>
            <a:r>
              <a:rPr lang="en-GB" sz="3200" b="0" dirty="0">
                <a:solidFill>
                  <a:srgbClr val="000000"/>
                </a:solidFill>
                <a:effectLst/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We’re boogie </a:t>
            </a:r>
            <a:r>
              <a:rPr lang="en-GB" sz="3200" b="0" dirty="0" err="1">
                <a:solidFill>
                  <a:srgbClr val="000000"/>
                </a:solidFill>
                <a:effectLst/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woogie</a:t>
            </a:r>
            <a:r>
              <a:rPr lang="en-GB" sz="3200" b="0" dirty="0">
                <a:solidFill>
                  <a:srgbClr val="000000"/>
                </a:solidFill>
                <a:effectLst/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angels singing a song,</a:t>
            </a:r>
            <a:endParaRPr lang="en-GB" sz="3200" b="1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ctr">
              <a:lnSpc>
                <a:spcPct val="150000"/>
              </a:lnSpc>
            </a:pPr>
            <a:r>
              <a:rPr lang="en-GB" sz="3200" b="0" dirty="0">
                <a:solidFill>
                  <a:srgbClr val="000000"/>
                </a:solidFill>
                <a:effectLst/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 the music business is where we belong.</a:t>
            </a:r>
            <a:endParaRPr lang="en-GB" sz="3200" b="1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ctr">
              <a:lnSpc>
                <a:spcPct val="150000"/>
              </a:lnSpc>
            </a:pPr>
            <a:r>
              <a:rPr lang="en-GB" sz="3200" b="0" dirty="0">
                <a:solidFill>
                  <a:srgbClr val="000000"/>
                </a:solidFill>
                <a:effectLst/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We are pleased to be here in Bethlehem Town,</a:t>
            </a:r>
            <a:endParaRPr lang="en-GB" sz="3200" b="1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ctr">
              <a:lnSpc>
                <a:spcPct val="150000"/>
              </a:lnSpc>
            </a:pPr>
            <a:r>
              <a:rPr lang="en-GB" sz="3200" b="0" dirty="0">
                <a:solidFill>
                  <a:srgbClr val="000000"/>
                </a:solidFill>
                <a:effectLst/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We saw the lights and so we boogied on down.</a:t>
            </a:r>
            <a:endParaRPr lang="en-GB" sz="3200" b="1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89543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  <a:alpha val="41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ext, logo, company name&#10;&#10;Description automatically generated with medium confidence">
            <a:extLst>
              <a:ext uri="{FF2B5EF4-FFF2-40B4-BE49-F238E27FC236}">
                <a16:creationId xmlns:a16="http://schemas.microsoft.com/office/drawing/2014/main" id="{64329A9C-A32C-4914-6FEC-7D7F87F7B4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36" y="0"/>
            <a:ext cx="1613336" cy="152095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5570AD6-2EDA-AEF0-0063-21F6CE807AD5}"/>
              </a:ext>
            </a:extLst>
          </p:cNvPr>
          <p:cNvSpPr txBox="1"/>
          <p:nvPr/>
        </p:nvSpPr>
        <p:spPr>
          <a:xfrm>
            <a:off x="603160" y="2692291"/>
            <a:ext cx="10985679" cy="14734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algn="ctr">
              <a:lnSpc>
                <a:spcPct val="150000"/>
              </a:lnSpc>
            </a:pPr>
            <a:r>
              <a:rPr lang="en-GB" sz="3200" b="0">
                <a:solidFill>
                  <a:srgbClr val="000000"/>
                </a:solidFill>
                <a:effectLst/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We’re boogie woogie angels, here for the day,</a:t>
            </a:r>
          </a:p>
          <a:p>
            <a:pPr marL="457200" algn="ctr">
              <a:lnSpc>
                <a:spcPct val="150000"/>
              </a:lnSpc>
            </a:pPr>
            <a:r>
              <a:rPr lang="en-GB" sz="3200" b="0">
                <a:solidFill>
                  <a:srgbClr val="000000"/>
                </a:solidFill>
                <a:effectLst/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We’d like to entertain, so what do you say?</a:t>
            </a:r>
            <a:endParaRPr lang="en-GB" sz="3200" b="0" dirty="0">
              <a:solidFill>
                <a:srgbClr val="000000"/>
              </a:solidFill>
              <a:effectLst/>
              <a:latin typeface="Century" panose="020406040505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86034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  <a:alpha val="41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ext, logo, company name&#10;&#10;Description automatically generated with medium confidence">
            <a:extLst>
              <a:ext uri="{FF2B5EF4-FFF2-40B4-BE49-F238E27FC236}">
                <a16:creationId xmlns:a16="http://schemas.microsoft.com/office/drawing/2014/main" id="{64329A9C-A32C-4914-6FEC-7D7F87F7B4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36" y="0"/>
            <a:ext cx="1613336" cy="152095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5570AD6-2EDA-AEF0-0063-21F6CE807AD5}"/>
              </a:ext>
            </a:extLst>
          </p:cNvPr>
          <p:cNvSpPr txBox="1"/>
          <p:nvPr/>
        </p:nvSpPr>
        <p:spPr>
          <a:xfrm>
            <a:off x="603160" y="1945773"/>
            <a:ext cx="10985679" cy="29664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algn="ctr">
              <a:lnSpc>
                <a:spcPct val="150000"/>
              </a:lnSpc>
            </a:pPr>
            <a:r>
              <a:rPr lang="en-GB" sz="3200" b="0" dirty="0">
                <a:solidFill>
                  <a:srgbClr val="000000"/>
                </a:solidFill>
                <a:effectLst/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We’re boogie </a:t>
            </a:r>
            <a:r>
              <a:rPr lang="en-GB" sz="3200" b="0" dirty="0" err="1">
                <a:solidFill>
                  <a:srgbClr val="000000"/>
                </a:solidFill>
                <a:effectLst/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woogie</a:t>
            </a:r>
            <a:r>
              <a:rPr lang="en-GB" sz="3200" b="0" dirty="0">
                <a:solidFill>
                  <a:srgbClr val="000000"/>
                </a:solidFill>
                <a:effectLst/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angels here for the day,</a:t>
            </a:r>
            <a:endParaRPr lang="en-GB" sz="3200" b="1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ctr">
              <a:lnSpc>
                <a:spcPct val="150000"/>
              </a:lnSpc>
            </a:pPr>
            <a:r>
              <a:rPr lang="en-GB" sz="3200" b="0" dirty="0">
                <a:solidFill>
                  <a:srgbClr val="000000"/>
                </a:solidFill>
                <a:effectLst/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Boogie </a:t>
            </a:r>
            <a:r>
              <a:rPr lang="en-GB" sz="3200" b="0" dirty="0" err="1">
                <a:solidFill>
                  <a:srgbClr val="000000"/>
                </a:solidFill>
                <a:effectLst/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woogie</a:t>
            </a:r>
            <a:r>
              <a:rPr lang="en-GB" sz="3200" b="0" dirty="0">
                <a:solidFill>
                  <a:srgbClr val="000000"/>
                </a:solidFill>
                <a:effectLst/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angels, we’ve come a long way.</a:t>
            </a:r>
            <a:endParaRPr lang="en-GB" sz="3200" b="1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ctr">
              <a:lnSpc>
                <a:spcPct val="150000"/>
              </a:lnSpc>
            </a:pPr>
            <a:r>
              <a:rPr lang="en-GB" sz="3200" b="0" dirty="0">
                <a:solidFill>
                  <a:srgbClr val="000000"/>
                </a:solidFill>
                <a:effectLst/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All the way from heaven, over the stars,</a:t>
            </a:r>
            <a:endParaRPr lang="en-GB" sz="3200" b="1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ctr">
              <a:lnSpc>
                <a:spcPct val="150000"/>
              </a:lnSpc>
            </a:pPr>
            <a:r>
              <a:rPr lang="en-GB" sz="3200" b="0" dirty="0">
                <a:solidFill>
                  <a:srgbClr val="000000"/>
                </a:solidFill>
                <a:effectLst/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We’ve boogie </a:t>
            </a:r>
            <a:r>
              <a:rPr lang="en-GB" sz="3200" b="0" dirty="0" err="1">
                <a:solidFill>
                  <a:srgbClr val="000000"/>
                </a:solidFill>
                <a:effectLst/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woogied</a:t>
            </a:r>
            <a:r>
              <a:rPr lang="en-GB" sz="3200" b="0" dirty="0">
                <a:solidFill>
                  <a:srgbClr val="000000"/>
                </a:solidFill>
                <a:effectLst/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over Venus and Mars.</a:t>
            </a:r>
            <a:endParaRPr lang="en-GB" sz="3200" b="1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57194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20000"/>
            <a:lumOff val="80000"/>
            <a:alpha val="41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ext, logo, company name&#10;&#10;Description automatically generated with medium confidence">
            <a:extLst>
              <a:ext uri="{FF2B5EF4-FFF2-40B4-BE49-F238E27FC236}">
                <a16:creationId xmlns:a16="http://schemas.microsoft.com/office/drawing/2014/main" id="{64329A9C-A32C-4914-6FEC-7D7F87F7B4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36" y="0"/>
            <a:ext cx="1613336" cy="152095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5570AD6-2EDA-AEF0-0063-21F6CE807AD5}"/>
              </a:ext>
            </a:extLst>
          </p:cNvPr>
          <p:cNvSpPr txBox="1"/>
          <p:nvPr/>
        </p:nvSpPr>
        <p:spPr>
          <a:xfrm>
            <a:off x="603160" y="2692291"/>
            <a:ext cx="10985679" cy="14734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algn="ctr">
              <a:lnSpc>
                <a:spcPct val="150000"/>
              </a:lnSpc>
            </a:pPr>
            <a:r>
              <a:rPr lang="en-GB" sz="3200" b="0">
                <a:solidFill>
                  <a:srgbClr val="000000"/>
                </a:solidFill>
                <a:effectLst/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We’re boogie woogie angels, here for the day,</a:t>
            </a:r>
          </a:p>
          <a:p>
            <a:pPr marL="457200" algn="ctr">
              <a:lnSpc>
                <a:spcPct val="150000"/>
              </a:lnSpc>
            </a:pPr>
            <a:r>
              <a:rPr lang="en-GB" sz="3200" b="0">
                <a:solidFill>
                  <a:srgbClr val="000000"/>
                </a:solidFill>
                <a:effectLst/>
                <a:latin typeface="Century" panose="020406040505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We’d like to entertain, so what do you say?</a:t>
            </a:r>
            <a:endParaRPr lang="en-GB" sz="3200" b="0" dirty="0">
              <a:solidFill>
                <a:srgbClr val="000000"/>
              </a:solidFill>
              <a:effectLst/>
              <a:latin typeface="Century" panose="020406040505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99054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</TotalTime>
  <Words>184</Words>
  <Application>Microsoft Office PowerPoint</Application>
  <PresentationFormat>Widescreen</PresentationFormat>
  <Paragraphs>21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Century</vt:lpstr>
      <vt:lpstr>Office Theme</vt:lpstr>
      <vt:lpstr>BOOGIE WOOGIE NATIVITY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BOOGIE WOOGIE ANGELS</dc:title>
  <dc:creator>Thomas Kirkham</dc:creator>
  <cp:lastModifiedBy>Thomas Kirkham</cp:lastModifiedBy>
  <cp:revision>20</cp:revision>
  <dcterms:created xsi:type="dcterms:W3CDTF">2023-02-08T11:05:13Z</dcterms:created>
  <dcterms:modified xsi:type="dcterms:W3CDTF">2023-11-14T12:25:29Z</dcterms:modified>
</cp:coreProperties>
</file>