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6" r:id="rId4"/>
    <p:sldId id="267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6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CAD1-4B32-C951-4D5A-17854A1A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ABB29-B4F6-A33F-34BF-35CEF0DD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AA0D-3AE5-E264-B2B0-D43C6CF1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6A39-44A4-5ED1-84D1-6E8AC30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0742-11E5-B99C-B62A-1D69390B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7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1E5B-E50E-02DB-9AE6-1E0EA033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813E-ED5C-07F4-2FFB-758095B3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34D-3974-8579-3F61-B489D03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4121-7DF6-9168-0B11-610598C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6BBF-B120-8321-7AF2-17F3EF9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AB235-6E88-0B31-363D-21EC79F2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3221-3B5F-1336-1486-A3ED4D97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DDA7-84AC-04CE-2901-5BEC4886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9F63-E59B-ADB0-AAD5-E8D6907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8F8B-0A02-5868-8236-F6D0FCFE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F89-FB65-037E-F28A-D8AAD62A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787F-937B-EC4D-62C8-3E4F2BB82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591B-3C34-981A-46AB-8A8FC5BA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0B44-80A8-4411-A955-983A6BE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E56E3-DD57-610D-CDDF-09A1CC29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364B-0774-E80D-8F63-92B3CEFF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6A2-82FF-6A31-F401-07B13EEA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6856-8B0B-BBA2-9BF4-43338AC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8182-636C-3086-BF91-655D6C67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6831-2C87-F956-4A56-13E89FB5D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AE748-868D-EFCC-65FC-8DE0C48D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3C63A-E9B5-2518-9421-E6997880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00273-D227-6EF5-7752-896F76A5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B351C-FA5A-4FE0-7737-E644C44D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9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2E94-2E84-57FD-08F3-3BC1F76A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382B-5CA1-012A-D37E-0698F83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D922-F214-15C5-3B10-2FDE5FEF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65B01-D36A-72F6-B89E-2373FC73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D449-7C9A-808D-A790-8CD8959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AA8B5-D7CD-FF9E-8F75-98E6E5D2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851D6-10AE-F2F3-9831-6943B9CE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0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3B64-0B11-4D6B-07EB-B204DD5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070B-07E6-2841-66F0-00E265DA5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2AF2-BFFB-FABC-4FEE-D2CB6126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EB5C1-F1BE-279B-0C97-22909830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AD84-94D2-1D19-4E8B-20AC5A36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B857-3715-0DC3-CC4C-B9FD3CBD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53C3-E0D2-D67E-8C2B-9652FA52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13D9-EA7E-7D06-1756-36E4D4F74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BCF8-6704-EA4C-E67B-23D53FCB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279B3-C44D-BB63-989B-153195E3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54A7B-41ED-4DAA-F624-3BBB418B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744DC-FBFA-A380-3E1A-64957304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E6A7-3E95-6D2D-24BF-666A3369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8186-D4C4-FCEE-98B0-A365E8C87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B156-0A05-46E0-5510-359EE3D7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878E7-A6D3-922D-249C-54D6A842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EB4F-AE56-3801-820E-A9F06850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C0A7B-2AF1-0EC7-0EED-52B7C0C3B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B7C2B-84DB-520F-AABA-01B500966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7A95-995A-CB29-ECD4-E0C525DA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DA34-7170-9BF2-82CF-24913E60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08C0-0643-23F6-A533-400457C9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31CBE-7454-AC0F-8ED9-424DE8C8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955FB-276F-7ABD-37EA-AAEF77D8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3CE8-EF0C-2B5E-213C-8C47F1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99744-AFBA-558A-DD4B-A8DC1CC06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49DB9-34F5-074E-C1EC-7B92D070E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9B8D4-433D-1E3C-77F2-31ECC37C6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811" y="354542"/>
            <a:ext cx="9634377" cy="948167"/>
          </a:xfrm>
        </p:spPr>
        <p:txBody>
          <a:bodyPr>
            <a:noAutofit/>
          </a:bodyPr>
          <a:lstStyle/>
          <a:p>
            <a:r>
              <a:rPr lang="en-GB" sz="4400" b="1" dirty="0">
                <a:latin typeface="Century" panose="02040604050505020304" pitchFamily="18" charset="0"/>
              </a:rPr>
              <a:t>BOOGIE WOOGIE NATIVITY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1C9D2A-A24F-3E78-F8CD-8CDD033FC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0724"/>
            <a:ext cx="9144000" cy="441260"/>
          </a:xfrm>
        </p:spPr>
        <p:txBody>
          <a:bodyPr/>
          <a:lstStyle/>
          <a:p>
            <a:r>
              <a:rPr lang="en-GB" dirty="0">
                <a:latin typeface="Century" panose="02040604050505020304" pitchFamily="18" charset="0"/>
                <a:ea typeface="Cambria Math" panose="02040503050406030204" pitchFamily="18" charset="0"/>
              </a:rPr>
              <a:t>By NIKI DAVIES </a:t>
            </a:r>
          </a:p>
        </p:txBody>
      </p:sp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5" b="18687"/>
          <a:stretch/>
        </p:blipFill>
        <p:spPr>
          <a:xfrm>
            <a:off x="3840477" y="3672590"/>
            <a:ext cx="4511044" cy="27357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609094-666A-0CB7-8C0F-2E338934BD07}"/>
              </a:ext>
            </a:extLst>
          </p:cNvPr>
          <p:cNvSpPr txBox="1"/>
          <p:nvPr/>
        </p:nvSpPr>
        <p:spPr>
          <a:xfrm>
            <a:off x="1826653" y="1448885"/>
            <a:ext cx="85386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E00069"/>
                </a:solidFill>
                <a:latin typeface="Century" panose="02040604050505020304" pitchFamily="18" charset="0"/>
              </a:rPr>
              <a:t>ANIMAL BAND</a:t>
            </a:r>
          </a:p>
        </p:txBody>
      </p:sp>
    </p:spTree>
    <p:extLst>
      <p:ext uri="{BB962C8B-B14F-4D97-AF65-F5344CB8AC3E}">
        <p14:creationId xmlns:p14="http://schemas.microsoft.com/office/powerpoint/2010/main" val="372454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14964"/>
            <a:ext cx="10985679" cy="4428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an animal band in the town,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They’re playing all day long.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an animal band in the town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Playing boogie songs.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you’re down in Bethlehem</a:t>
            </a: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should come along.</a:t>
            </a:r>
          </a:p>
        </p:txBody>
      </p:sp>
    </p:spTree>
    <p:extLst>
      <p:ext uri="{BB962C8B-B14F-4D97-AF65-F5344CB8AC3E}">
        <p14:creationId xmlns:p14="http://schemas.microsoft.com/office/powerpoint/2010/main" val="273573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14964"/>
            <a:ext cx="10985679" cy="4428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18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 big brown horse playing guitar,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Can you imagine that?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 big brown horse playing guitar,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He’s a happy chap.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want to see a band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is where it’s at.</a:t>
            </a:r>
          </a:p>
        </p:txBody>
      </p:sp>
    </p:spTree>
    <p:extLst>
      <p:ext uri="{BB962C8B-B14F-4D97-AF65-F5344CB8AC3E}">
        <p14:creationId xmlns:p14="http://schemas.microsoft.com/office/powerpoint/2010/main" val="129571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14964"/>
            <a:ext cx="10985679" cy="4428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 fluffy sheep playing drums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 what you would expect.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 fluffy sheep playing drums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Well, whatever next?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don’t believe me then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can go and check</a:t>
            </a:r>
          </a:p>
        </p:txBody>
      </p:sp>
    </p:spTree>
    <p:extLst>
      <p:ext uri="{BB962C8B-B14F-4D97-AF65-F5344CB8AC3E}">
        <p14:creationId xmlns:p14="http://schemas.microsoft.com/office/powerpoint/2010/main" val="114895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214964"/>
            <a:ext cx="10985679" cy="4428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>
                <a:latin typeface="Century" panose="02040604050505020304" pitchFamily="18" charset="0"/>
              </a:rPr>
              <a:t> </a:t>
            </a: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an animal band in the town,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They’re playing all day long.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There’s an animal band in the town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Playing boogie songs.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you’re down in Bethlehem</a:t>
            </a:r>
          </a:p>
          <a:p>
            <a:pPr algn="ctr">
              <a:lnSpc>
                <a:spcPct val="150000"/>
              </a:lnSpc>
            </a:pPr>
            <a:r>
              <a:rPr lang="en-GB" sz="320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You should come along.</a:t>
            </a:r>
          </a:p>
        </p:txBody>
      </p:sp>
    </p:spTree>
    <p:extLst>
      <p:ext uri="{BB962C8B-B14F-4D97-AF65-F5344CB8AC3E}">
        <p14:creationId xmlns:p14="http://schemas.microsoft.com/office/powerpoint/2010/main" val="1832524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153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</vt:lpstr>
      <vt:lpstr>Office Theme</vt:lpstr>
      <vt:lpstr>BOOGIE WOOGIE NATIVITY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ANIMAL BAND</dc:title>
  <dc:creator>Thomas Kirkham</dc:creator>
  <cp:lastModifiedBy>Thomas Kirkham</cp:lastModifiedBy>
  <cp:revision>22</cp:revision>
  <dcterms:created xsi:type="dcterms:W3CDTF">2023-02-08T11:05:13Z</dcterms:created>
  <dcterms:modified xsi:type="dcterms:W3CDTF">2023-11-14T12:33:06Z</dcterms:modified>
</cp:coreProperties>
</file>