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A1F5-8C39-00C5-0F76-B2D84C17E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pic>
        <p:nvPicPr>
          <p:cNvPr id="3" name="Picture 2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A8283749-3D79-8E07-D3E5-08148A6E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77" y="2950243"/>
            <a:ext cx="4511044" cy="4252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C6BAAF-0C8B-CEB8-8AF6-79A556F2E8A2}"/>
              </a:ext>
            </a:extLst>
          </p:cNvPr>
          <p:cNvSpPr txBox="1"/>
          <p:nvPr/>
        </p:nvSpPr>
        <p:spPr>
          <a:xfrm>
            <a:off x="1826653" y="1448885"/>
            <a:ext cx="85386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E00069"/>
                </a:solidFill>
                <a:latin typeface="Century" panose="02040604050505020304" pitchFamily="18" charset="0"/>
              </a:rPr>
              <a:t>WE’RE GOING TO SEE A BABY BOY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8BC689D-E9BB-CD90-0FFE-C103ED987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018545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576441"/>
            <a:ext cx="10985679" cy="370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We’ve been riding all 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a star that shines so bright.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Travelling on.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33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576441"/>
            <a:ext cx="10985679" cy="370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boy,</a:t>
            </a:r>
            <a:endParaRPr lang="en-GB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It’s a wonderful thing.</a:t>
            </a:r>
            <a:endParaRPr lang="en-GB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</a:t>
            </a:r>
            <a:endParaRPr lang="en-GB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we know he is the new-born king.</a:t>
            </a:r>
            <a:endParaRPr lang="en-GB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dirty="0"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Travelling on.</a:t>
            </a:r>
            <a:r>
              <a:rPr lang="en-GB" sz="3200" dirty="0">
                <a:effectLst/>
              </a:rPr>
              <a:t> </a:t>
            </a:r>
            <a:endParaRPr lang="en-GB" sz="3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576441"/>
            <a:ext cx="10985679" cy="370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We’ve been riding all night.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going to see a baby boy,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a star that shines so bright.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Travelling on.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112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WE'RE GOING TO SEE A BABY BOY</dc:title>
  <dc:creator>Thomas Kirkham</dc:creator>
  <cp:lastModifiedBy>Thomas Kirkham</cp:lastModifiedBy>
  <cp:revision>19</cp:revision>
  <dcterms:created xsi:type="dcterms:W3CDTF">2023-02-08T11:05:13Z</dcterms:created>
  <dcterms:modified xsi:type="dcterms:W3CDTF">2023-11-14T12:11:22Z</dcterms:modified>
</cp:coreProperties>
</file>